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" name="Google Shape;5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1df8f22ea_1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g41df8f22e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fr-CA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Faites le tour de votre salle de classe et trouvez des exemples de plastiques qui peuvent se retrouver dans les océans.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Discussion : Comment pouvons-nous participer à la solution? »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déchets en mer – seasmartschool.com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© Sea Smart Education Society 2018 4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élèves peuvent discuter en groupes de deux ou en petits groupes sur la façon de réduire la pollution par le plastique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 tant que personne, à la maison et à l'école.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Partager des idées d'actions positives qui peuvent être prises avec la classe.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● Les élèves parlent de ce qu'ils font déjà pour aider – faites référence à des actions prises dans la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vidéo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● Autres exemples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○ Participation à des programmes d'éducation relative aux océans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■ Sea Smart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■ Ocean Wise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■ Students on Ice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■ Autres programmes d'éducation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○ Achats sans déchets (p. ex. achat en vrac)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○ Nettoyage des plages (p. ex. Grand Nettoyage des rivages canadiens, Surfrider Foundation)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○ Villes ou pays interdisant le plastique à usage unique (pailles, sacs en plastique,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contenants en styromousse)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○ Réduire les emballages de collations et de boîtes à lunch en utilisant des contenants réutilisables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○ Minimiser l'emballage qui attire l’œil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○ Utiliser des produits menstruels réutilisables au lieu de tampons et de serviettes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○ Éviter la mode rapide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■ La plupart des vêtements faits de fibres synthétiques (p. ex. polyester) libèrent de minuscules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fibres plastiques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■ Les vêtements de qualité inférieure libèrent plus de fibres plastiques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○ Minimiser les déplacements en voiture; marcher ou faire du vélo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■ Les pneus de voiture libèrent de minuscules fibres plastiques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○ Mise en place d'équipes vertes à l'école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○ Projets des élèves pour réduire la pollution par le plastique à l'école ou au sein de leur communauté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43" name="Google Shape;43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2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2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Google Shape;47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7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7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8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0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10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10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" name="Google Shape;8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863400" y="5600302"/>
            <a:ext cx="1010250" cy="103872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Relationship Id="rId4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Relationship Id="rId4" Type="http://schemas.openxmlformats.org/officeDocument/2006/relationships/image" Target="../media/image8.jpg"/><Relationship Id="rId5" Type="http://schemas.openxmlformats.org/officeDocument/2006/relationships/hyperlink" Target="http://facebook.com/groups/beseasmart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13.jpg"/><Relationship Id="rId5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drive.google.com/file/d/1CHJhGVNiWjjng0x974kVX3tOGaCQoqhr/view" TargetMode="External"/><Relationship Id="rId4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68579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53" name="Google Shape;53;p13"/>
          <p:cNvSpPr txBox="1"/>
          <p:nvPr>
            <p:ph type="ctrTitle"/>
          </p:nvPr>
        </p:nvSpPr>
        <p:spPr>
          <a:xfrm>
            <a:off x="311701" y="0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fr-CA" sz="4000"/>
              <a:t>Un océan de plastique</a:t>
            </a:r>
            <a:endParaRPr/>
          </a:p>
        </p:txBody>
      </p:sp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350425" y="9234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b="0" i="0" lang="fr-CA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Sea Smart Education Society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b="0" i="0" lang="fr-CA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seasmartschool.com</a:t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63525" y="4783516"/>
            <a:ext cx="1505600" cy="154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133700" y="6485475"/>
            <a:ext cx="55017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CA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Elaine Leung</a:t>
            </a: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6610700" y="6485475"/>
            <a:ext cx="55017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CA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Sea Smart Education Society 2018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331113" y="765300"/>
            <a:ext cx="40089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-CA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Porte de sortie : 3-2-1</a:t>
            </a:r>
            <a:endParaRPr/>
          </a:p>
        </p:txBody>
      </p:sp>
      <p:sp>
        <p:nvSpPr>
          <p:cNvPr id="124" name="Google Shape;124;p22"/>
          <p:cNvSpPr txBox="1"/>
          <p:nvPr>
            <p:ph idx="1" type="body"/>
          </p:nvPr>
        </p:nvSpPr>
        <p:spPr>
          <a:xfrm>
            <a:off x="420663" y="1528800"/>
            <a:ext cx="3829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-CA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élèves écrivent ou dessinent ce qui suit :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b="1" i="0" lang="fr-CA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 choses que vous avez apprises aujourd’hui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b="1" i="0" lang="fr-CA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 façons dont les plastiques ont un impact négatif sur les océans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b="1" i="0" lang="fr-CA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 question que vous avez maintenant sur le plastique et les océans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15600" y="436350"/>
            <a:ext cx="4056648" cy="2703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2"/>
          <p:cNvSpPr txBox="1"/>
          <p:nvPr/>
        </p:nvSpPr>
        <p:spPr>
          <a:xfrm>
            <a:off x="4572000" y="2805875"/>
            <a:ext cx="55017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CA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Shutterstock</a:t>
            </a:r>
            <a:endParaRPr/>
          </a:p>
        </p:txBody>
      </p:sp>
      <p:pic>
        <p:nvPicPr>
          <p:cNvPr id="127" name="Google Shape;127;p22"/>
          <p:cNvPicPr preferRelativeResize="0"/>
          <p:nvPr/>
        </p:nvPicPr>
        <p:blipFill rotWithShape="1">
          <a:blip r:embed="rId4">
            <a:alphaModFix/>
          </a:blip>
          <a:srcRect b="5296" l="9934" r="18024" t="7723"/>
          <a:stretch/>
        </p:blipFill>
        <p:spPr>
          <a:xfrm>
            <a:off x="4210799" y="3447875"/>
            <a:ext cx="3498120" cy="281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/>
          <p:nvPr>
            <p:ph type="title"/>
          </p:nvPr>
        </p:nvSpPr>
        <p:spPr>
          <a:xfrm>
            <a:off x="429825" y="117075"/>
            <a:ext cx="83724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fr-CA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ENGAGEZ-VOUS! PARTAGEZ! CONNECTEZ-VOUS!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23"/>
          <p:cNvPicPr preferRelativeResize="0"/>
          <p:nvPr/>
        </p:nvPicPr>
        <p:blipFill rotWithShape="1">
          <a:blip r:embed="rId3">
            <a:alphaModFix/>
          </a:blip>
          <a:srcRect b="109664" l="0" r="-24828" t="-100072"/>
          <a:stretch/>
        </p:blipFill>
        <p:spPr>
          <a:xfrm>
            <a:off x="152400" y="1509273"/>
            <a:ext cx="7794500" cy="3762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3725" y="1412349"/>
            <a:ext cx="4035698" cy="470042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3"/>
          <p:cNvSpPr txBox="1"/>
          <p:nvPr/>
        </p:nvSpPr>
        <p:spPr>
          <a:xfrm>
            <a:off x="313725" y="5758800"/>
            <a:ext cx="55017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A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Banque de photos de Becky Flory/Marine</a:t>
            </a:r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1344850" y="6112775"/>
            <a:ext cx="66540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fr-CA" sz="26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http://facebook.com/groups/beseasmart </a:t>
            </a:r>
            <a:r>
              <a:rPr b="0" i="0" lang="fr-CA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37" name="Google Shape;137;p23"/>
          <p:cNvSpPr txBox="1"/>
          <p:nvPr/>
        </p:nvSpPr>
        <p:spPr>
          <a:xfrm>
            <a:off x="4349423" y="1550438"/>
            <a:ext cx="45780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1" lang="fr-CA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Enseignants et étudiants :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fr-CA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Affichez vos idées, photos et actions et courez la chance de gagner de </a:t>
            </a:r>
            <a:r>
              <a:rPr b="1" i="0" lang="fr-CA" sz="2800" u="sng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SUPER PRIX</a:t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b="0" i="0" lang="fr-CA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Facebook de </a:t>
            </a:r>
            <a:r>
              <a:rPr b="0" i="0" lang="fr-CA" sz="2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Be Sea Smart</a:t>
            </a:r>
            <a:endParaRPr sz="2000"/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b="0" i="0" lang="fr-CA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Instagram, Twitter, Snapchat ou Youtube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b="0" i="0" lang="fr-CA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Utilisation de mots-clics </a:t>
            </a:r>
            <a:endParaRPr sz="2000"/>
          </a:p>
          <a:p>
            <a:pPr indent="-355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○"/>
            </a:pPr>
            <a:r>
              <a:rPr b="0" i="0" lang="fr-CA" sz="20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#seasmart </a:t>
            </a:r>
            <a:endParaRPr sz="2000"/>
          </a:p>
          <a:p>
            <a:pPr indent="-355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○"/>
            </a:pPr>
            <a:r>
              <a:rPr b="0" i="0" lang="fr-CA" sz="20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#oceantrashtalk</a:t>
            </a:r>
            <a:endParaRPr b="0" i="0" sz="2000" u="none" cap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</a:pPr>
            <a:r>
              <a:rPr b="0" i="0" lang="fr-CA" sz="20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#beatplasticpollution</a:t>
            </a:r>
            <a:r>
              <a:rPr b="0" i="0" lang="fr-CA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00" y="977114"/>
            <a:ext cx="9144001" cy="654146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21361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fr-CA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Pourquoi pensez-vous que ce bébé Albatros est mort?</a:t>
            </a: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124350" y="7087225"/>
            <a:ext cx="55017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Chris Jordan</a:t>
            </a:r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95100" y="6638525"/>
            <a:ext cx="55017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CA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Chris Jordan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ctrTitle"/>
          </p:nvPr>
        </p:nvSpPr>
        <p:spPr>
          <a:xfrm>
            <a:off x="296800" y="664513"/>
            <a:ext cx="8520600" cy="780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b="1" i="0" lang="fr-CA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Comment les plastiques peuvent-ils nuire aux océans?</a:t>
            </a:r>
            <a:endParaRPr/>
          </a:p>
        </p:txBody>
      </p:sp>
      <p:sp>
        <p:nvSpPr>
          <p:cNvPr id="71" name="Google Shape;71;p15"/>
          <p:cNvSpPr txBox="1"/>
          <p:nvPr>
            <p:ph idx="1" type="subTitle"/>
          </p:nvPr>
        </p:nvSpPr>
        <p:spPr>
          <a:xfrm>
            <a:off x="111700" y="1264225"/>
            <a:ext cx="88908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b="0" i="0" lang="fr-CA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Écrivez ou dessinez une image, puis partagez en petits groupes ou en classe.</a:t>
            </a: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125" y="3209200"/>
            <a:ext cx="2446099" cy="326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 rotWithShape="1">
          <a:blip r:embed="rId4">
            <a:alphaModFix/>
          </a:blip>
          <a:srcRect b="22851" l="0" r="0" t="0"/>
          <a:stretch/>
        </p:blipFill>
        <p:spPr>
          <a:xfrm>
            <a:off x="2759688" y="2434050"/>
            <a:ext cx="3127925" cy="363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5">
            <a:alphaModFix/>
          </a:blip>
          <a:srcRect b="0" l="27119" r="0" t="0"/>
          <a:stretch/>
        </p:blipFill>
        <p:spPr>
          <a:xfrm>
            <a:off x="6050075" y="1968325"/>
            <a:ext cx="2952425" cy="2718151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151125" y="6151400"/>
            <a:ext cx="55017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fr-CA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Banque de photos de John Chinuntdet/Marine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492" y="212375"/>
            <a:ext cx="4460033" cy="6417024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>
            <p:ph type="title"/>
          </p:nvPr>
        </p:nvSpPr>
        <p:spPr>
          <a:xfrm>
            <a:off x="5014375" y="59975"/>
            <a:ext cx="38178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fr-CA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Discutez et partagez :</a:t>
            </a:r>
            <a:endParaRPr/>
          </a:p>
        </p:txBody>
      </p:sp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5014550" y="1384225"/>
            <a:ext cx="3817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-CA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● « De quelle façon notre vie de tous les jours a-t-elle un impact sur les océans? »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-CA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● « Pouvez-vous nommer certains articles en plastique que vous n’utilisez qu’une seule fois, puis que vous jetez ou recyclez? »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-CA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● « Où pensez-vous que vos objets en plastique se sont retrouvés? »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2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389925" y="6216000"/>
            <a:ext cx="55017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CA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Banque de photos de Kay Wilson/Marine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7" title="Sea Smart: Ocean Trash Talk - Vidéo - Gr 4 to 12 French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-CA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Sea Smart : Vidéo </a:t>
            </a:r>
            <a:r>
              <a:rPr b="1" lang="fr-CA">
                <a:solidFill>
                  <a:srgbClr val="FFFFFF"/>
                </a:solidFill>
              </a:rPr>
              <a:t>“Un océan de plastique”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8"/>
          <p:cNvPicPr preferRelativeResize="0"/>
          <p:nvPr/>
        </p:nvPicPr>
        <p:blipFill rotWithShape="1">
          <a:blip r:embed="rId3">
            <a:alphaModFix/>
          </a:blip>
          <a:srcRect b="0" l="40553" r="10586" t="0"/>
          <a:stretch/>
        </p:blipFill>
        <p:spPr>
          <a:xfrm>
            <a:off x="4881775" y="0"/>
            <a:ext cx="442307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/>
          <p:nvPr>
            <p:ph type="title"/>
          </p:nvPr>
        </p:nvSpPr>
        <p:spPr>
          <a:xfrm>
            <a:off x="250314" y="427849"/>
            <a:ext cx="4740271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fr-CA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Suivi après le visionnement de la vidéo :</a:t>
            </a:r>
            <a:endParaRPr/>
          </a:p>
        </p:txBody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397213" y="1467645"/>
            <a:ext cx="4307134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-CA" sz="23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● Quelle est la partie de la vidéo dont vous vous souvenez le plus et pourquoi?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-CA" sz="23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● Avez-vous déjà été témoin de ces comportements?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-CA" sz="23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● Avez-vous appris de nouvelles informations?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-CA" sz="23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● Avez-vous vu du plastique que vous utilisez?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8"/>
          <p:cNvSpPr txBox="1"/>
          <p:nvPr/>
        </p:nvSpPr>
        <p:spPr>
          <a:xfrm>
            <a:off x="5027925" y="6456200"/>
            <a:ext cx="55017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A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Banque de photos de Maleen/Marine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title"/>
          </p:nvPr>
        </p:nvSpPr>
        <p:spPr>
          <a:xfrm>
            <a:off x="311700" y="6580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fr-CA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Réfléchir à des solutions et à des actions particulières pour réduire la pollution par le plastique dans les océans</a:t>
            </a:r>
            <a:endParaRPr sz="32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6025" y="1898511"/>
            <a:ext cx="6839301" cy="455842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9"/>
          <p:cNvSpPr txBox="1"/>
          <p:nvPr/>
        </p:nvSpPr>
        <p:spPr>
          <a:xfrm>
            <a:off x="936025" y="5969925"/>
            <a:ext cx="55017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CA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Shutterstock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7525" y="1630749"/>
            <a:ext cx="6991750" cy="524382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0"/>
          <p:cNvSpPr txBox="1"/>
          <p:nvPr>
            <p:ph type="title"/>
          </p:nvPr>
        </p:nvSpPr>
        <p:spPr>
          <a:xfrm>
            <a:off x="311700" y="-36183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fr-CA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Sois un fan des océans!</a:t>
            </a:r>
            <a:endParaRPr/>
          </a:p>
        </p:txBody>
      </p:sp>
      <p:sp>
        <p:nvSpPr>
          <p:cNvPr id="111" name="Google Shape;111;p20"/>
          <p:cNvSpPr txBox="1"/>
          <p:nvPr>
            <p:ph idx="1" type="body"/>
          </p:nvPr>
        </p:nvSpPr>
        <p:spPr>
          <a:xfrm>
            <a:off x="76400" y="774625"/>
            <a:ext cx="90675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Que pouvez-vous faire pour réduire la pollution par le plastique dans les océans?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/>
          <p:nvPr/>
        </p:nvSpPr>
        <p:spPr>
          <a:xfrm>
            <a:off x="4021200" y="849875"/>
            <a:ext cx="4938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CA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●</a:t>
            </a:r>
            <a:r>
              <a:rPr b="1" i="0" lang="fr-CA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S’engager dans une action</a:t>
            </a:r>
            <a:endParaRPr/>
          </a:p>
          <a:p>
            <a:pPr indent="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CA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○ Prendre l’action en note ou en photo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CA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● </a:t>
            </a:r>
            <a:r>
              <a:rPr b="1" i="0" lang="fr-CA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Partager des idées d’action</a:t>
            </a:r>
            <a:endParaRPr/>
          </a:p>
          <a:p>
            <a:pPr indent="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CA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○ Autour de l’école avec des affiches</a:t>
            </a:r>
            <a:endParaRPr/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CA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○ Discuter de l’action avec votre famille et vos amis</a:t>
            </a:r>
            <a:endParaRPr/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CA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○ Médias sociaux </a:t>
            </a:r>
            <a:endParaRPr/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CA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○ Agir dans la communauté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CA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● </a:t>
            </a:r>
            <a:r>
              <a:rPr b="1" i="0" lang="fr-CA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Informer une nouvelle personne</a:t>
            </a:r>
            <a:r>
              <a:rPr b="0" i="0" lang="fr-CA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à l’extérieur de votre famille et de vos amis au sujet de votre action Fan des océans</a:t>
            </a:r>
            <a:endParaRPr/>
          </a:p>
        </p:txBody>
      </p:sp>
      <p:pic>
        <p:nvPicPr>
          <p:cNvPr id="117" name="Google Shape;117;p21"/>
          <p:cNvPicPr preferRelativeResize="0"/>
          <p:nvPr/>
        </p:nvPicPr>
        <p:blipFill rotWithShape="1">
          <a:blip r:embed="rId3">
            <a:alphaModFix/>
          </a:blip>
          <a:srcRect b="0" l="0" r="7714" t="0"/>
          <a:stretch/>
        </p:blipFill>
        <p:spPr>
          <a:xfrm>
            <a:off x="0" y="684225"/>
            <a:ext cx="4078499" cy="600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 txBox="1"/>
          <p:nvPr>
            <p:ph idx="4294967295" type="title"/>
          </p:nvPr>
        </p:nvSpPr>
        <p:spPr>
          <a:xfrm>
            <a:off x="311700" y="116217"/>
            <a:ext cx="88323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fr-CA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Quelle est votre action Fan des océans?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